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108" y="-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1468E-4385-4E3C-B482-3191ECE7959D}" type="datetimeFigureOut">
              <a:rPr lang="nl-BE" smtClean="0"/>
              <a:t>6/03/2025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601C6-D01D-4207-974E-90E28888B0B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3794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Probleem stelling		uitleg aanpak		problemen		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7726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Spec’s</a:t>
            </a:r>
            <a:r>
              <a:rPr lang="nl-BE" dirty="0"/>
              <a:t>		problemen		type besturing		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9530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Spec’s</a:t>
            </a:r>
            <a:r>
              <a:rPr lang="nl-BE" dirty="0"/>
              <a:t>		problemen		camera		schermen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3793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Logit</a:t>
            </a:r>
            <a:r>
              <a:rPr lang="nl-BE" dirty="0"/>
              <a:t> </a:t>
            </a:r>
            <a:r>
              <a:rPr lang="nl-BE" dirty="0" err="1"/>
              <a:t>tech</a:t>
            </a:r>
            <a:r>
              <a:rPr lang="nl-BE" dirty="0"/>
              <a:t> stuur </a:t>
            </a:r>
            <a:r>
              <a:rPr lang="nl-BE" dirty="0" err="1"/>
              <a:t>specs</a:t>
            </a:r>
            <a:r>
              <a:rPr lang="nl-BE" dirty="0"/>
              <a:t>	problemen		bediening in functie van auto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976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Specs</a:t>
            </a:r>
            <a:r>
              <a:rPr lang="nl-BE" dirty="0"/>
              <a:t>	problemen 	</a:t>
            </a:r>
            <a:r>
              <a:rPr lang="nl-BE" dirty="0" err="1"/>
              <a:t>rfid</a:t>
            </a:r>
            <a:r>
              <a:rPr lang="nl-BE" dirty="0"/>
              <a:t>-timing	start	finish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3210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Wat waren de problemen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4685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Filmpje van project en verbeteringen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601C6-D01D-4207-974E-90E28888B0BC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2507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E3BCE0AB-623C-6334-A1B5-7C6369BF4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132" y="1392237"/>
            <a:ext cx="3728848" cy="4865306"/>
          </a:xfrm>
        </p:spPr>
        <p:txBody>
          <a:bodyPr>
            <a:normAutofit lnSpcReduction="10000"/>
          </a:bodyPr>
          <a:lstStyle/>
          <a:p>
            <a:r>
              <a:rPr lang="nl-BE" sz="2800" dirty="0">
                <a:solidFill>
                  <a:schemeClr val="bg1"/>
                </a:solidFill>
              </a:rPr>
              <a:t>	</a:t>
            </a:r>
            <a:r>
              <a:rPr lang="nl-BE" sz="2800" b="1" i="1" u="sng" dirty="0">
                <a:solidFill>
                  <a:schemeClr val="bg1"/>
                </a:solidFill>
              </a:rPr>
              <a:t>team </a:t>
            </a: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Niels </a:t>
            </a:r>
            <a:r>
              <a:rPr lang="nl-BE" dirty="0" err="1">
                <a:solidFill>
                  <a:schemeClr val="bg1"/>
                </a:solidFill>
              </a:rPr>
              <a:t>deroo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Jonas </a:t>
            </a:r>
            <a:r>
              <a:rPr lang="nl-BE" dirty="0" err="1">
                <a:solidFill>
                  <a:schemeClr val="bg1"/>
                </a:solidFill>
              </a:rPr>
              <a:t>bonheure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Jordy </a:t>
            </a:r>
            <a:r>
              <a:rPr lang="nl-BE" dirty="0" err="1">
                <a:solidFill>
                  <a:schemeClr val="bg1"/>
                </a:solidFill>
              </a:rPr>
              <a:t>vanassche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Thomas </a:t>
            </a:r>
            <a:r>
              <a:rPr lang="nl-BE" dirty="0" err="1">
                <a:solidFill>
                  <a:schemeClr val="bg1"/>
                </a:solidFill>
              </a:rPr>
              <a:t>demeulenaere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Kyell de windt</a:t>
            </a: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Jarno </a:t>
            </a:r>
            <a:r>
              <a:rPr lang="nl-BE" dirty="0" err="1">
                <a:solidFill>
                  <a:schemeClr val="bg1"/>
                </a:solidFill>
              </a:rPr>
              <a:t>bostyn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Jamie </a:t>
            </a:r>
            <a:r>
              <a:rPr lang="nl-BE" dirty="0" err="1">
                <a:solidFill>
                  <a:schemeClr val="bg1"/>
                </a:solidFill>
              </a:rPr>
              <a:t>jones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Mauro </a:t>
            </a:r>
            <a:r>
              <a:rPr lang="nl-BE" dirty="0" err="1">
                <a:solidFill>
                  <a:schemeClr val="bg1"/>
                </a:solidFill>
              </a:rPr>
              <a:t>carlier</a:t>
            </a:r>
            <a:endParaRPr lang="nl-BE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nl-BE" dirty="0">
                <a:solidFill>
                  <a:schemeClr val="bg1"/>
                </a:solidFill>
              </a:rPr>
              <a:t>Robbe </a:t>
            </a:r>
            <a:r>
              <a:rPr lang="nl-BE" dirty="0" err="1">
                <a:solidFill>
                  <a:schemeClr val="bg1"/>
                </a:solidFill>
              </a:rPr>
              <a:t>lambrechts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09AAC52-17E9-4F0F-BD0E-E751765E49AD}"/>
              </a:ext>
            </a:extLst>
          </p:cNvPr>
          <p:cNvSpPr txBox="1"/>
          <p:nvPr/>
        </p:nvSpPr>
        <p:spPr>
          <a:xfrm>
            <a:off x="3979980" y="1714687"/>
            <a:ext cx="372884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2400" b="1" i="1" u="sng" dirty="0">
                <a:solidFill>
                  <a:schemeClr val="bg1"/>
                </a:solidFill>
              </a:rPr>
              <a:t>PO</a:t>
            </a:r>
          </a:p>
          <a:p>
            <a:pPr algn="ctr"/>
            <a:endParaRPr lang="nl-BE" dirty="0">
              <a:solidFill>
                <a:schemeClr val="bg1"/>
              </a:solidFill>
            </a:endParaRPr>
          </a:p>
          <a:p>
            <a:pPr algn="ctr"/>
            <a:r>
              <a:rPr lang="nl-BE" dirty="0">
                <a:solidFill>
                  <a:schemeClr val="bg1"/>
                </a:solidFill>
              </a:rPr>
              <a:t>Pedro Calleeuw</a:t>
            </a:r>
          </a:p>
          <a:p>
            <a:pPr algn="ctr"/>
            <a:endParaRPr lang="nl-BE" dirty="0">
              <a:solidFill>
                <a:schemeClr val="bg1"/>
              </a:solidFill>
            </a:endParaRPr>
          </a:p>
          <a:p>
            <a:endParaRPr lang="nl-BE" dirty="0">
              <a:solidFill>
                <a:schemeClr val="bg1"/>
              </a:solidFill>
            </a:endParaRPr>
          </a:p>
          <a:p>
            <a:pPr algn="ctr"/>
            <a:r>
              <a:rPr lang="nl-BE" sz="2400" b="1" i="1" u="sng" dirty="0">
                <a:solidFill>
                  <a:schemeClr val="bg1"/>
                </a:solidFill>
              </a:rPr>
              <a:t>SCRUM-MASTER</a:t>
            </a:r>
          </a:p>
          <a:p>
            <a:pPr algn="ctr"/>
            <a:endParaRPr lang="nl-BE" dirty="0">
              <a:solidFill>
                <a:schemeClr val="bg1"/>
              </a:solidFill>
            </a:endParaRPr>
          </a:p>
          <a:p>
            <a:pPr algn="ctr"/>
            <a:r>
              <a:rPr lang="nl-BE" dirty="0">
                <a:solidFill>
                  <a:schemeClr val="bg1"/>
                </a:solidFill>
              </a:rPr>
              <a:t>Alexander </a:t>
            </a:r>
            <a:r>
              <a:rPr lang="nl-BE" dirty="0" err="1">
                <a:solidFill>
                  <a:schemeClr val="bg1"/>
                </a:solidFill>
              </a:rPr>
              <a:t>D’hoore</a:t>
            </a:r>
            <a:endParaRPr lang="nl-BE" dirty="0">
              <a:solidFill>
                <a:schemeClr val="bg1"/>
              </a:solidFill>
            </a:endParaRPr>
          </a:p>
        </p:txBody>
      </p:sp>
      <p:pic>
        <p:nvPicPr>
          <p:cNvPr id="6" name="Afbeelding 5" descr="Afbeelding met tekst, schoeisel, kleding, schermopname&#10;&#10;Door AI gegenereerde inhoud is mogelijk onjuist.">
            <a:extLst>
              <a:ext uri="{FF2B5EF4-FFF2-40B4-BE49-F238E27FC236}">
                <a16:creationId xmlns:a16="http://schemas.microsoft.com/office/drawing/2014/main" id="{E0C95E8A-7902-AE34-7127-99B5690A7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51" y="0"/>
            <a:ext cx="4847949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D74CEA-D0D5-A4AC-FD1C-50DDE6DA9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5528" y="237744"/>
            <a:ext cx="8791575" cy="916749"/>
          </a:xfrm>
        </p:spPr>
        <p:txBody>
          <a:bodyPr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Px</a:t>
            </a:r>
            <a:r>
              <a:rPr lang="nl-BE" dirty="0">
                <a:solidFill>
                  <a:schemeClr val="bg1"/>
                </a:solidFill>
              </a:rPr>
              <a:t> 2 Remmen is angst</a:t>
            </a:r>
          </a:p>
        </p:txBody>
      </p:sp>
    </p:spTree>
    <p:extLst>
      <p:ext uri="{BB962C8B-B14F-4D97-AF65-F5344CB8AC3E}">
        <p14:creationId xmlns:p14="http://schemas.microsoft.com/office/powerpoint/2010/main" val="38254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3348B9-7EBA-6628-A510-3E9E2CF83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9" name="Rectangle 58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EF1AC04-48E8-9C33-CB2A-4B332A45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nl-BE"/>
              <a:t>Slot</a:t>
            </a:r>
          </a:p>
        </p:txBody>
      </p:sp>
      <p:pic>
        <p:nvPicPr>
          <p:cNvPr id="5" name="Content Placeholder 4" descr="A person sitting at a desk with a computer&#10;&#10;AI-generated content may be incorrect.">
            <a:extLst>
              <a:ext uri="{FF2B5EF4-FFF2-40B4-BE49-F238E27FC236}">
                <a16:creationId xmlns:a16="http://schemas.microsoft.com/office/drawing/2014/main" id="{DEA53460-E21B-E3AF-E934-449CAC4BA06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5704" b="2"/>
          <a:stretch/>
        </p:blipFill>
        <p:spPr>
          <a:xfrm rot="16200000">
            <a:off x="-383798" y="378201"/>
            <a:ext cx="6858000" cy="61015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5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7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8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0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1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9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0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2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3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4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5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6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0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2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3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4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5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6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7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8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9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0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1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2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4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5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6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7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8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9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0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1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2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3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4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5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6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55" name="Content Placeholder 54">
            <a:extLst>
              <a:ext uri="{FF2B5EF4-FFF2-40B4-BE49-F238E27FC236}">
                <a16:creationId xmlns:a16="http://schemas.microsoft.com/office/drawing/2014/main" id="{D9C1E0A7-2AF6-4CEC-0C5A-93E6C2DED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203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47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8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nl-BE"/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3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B67174B-FACE-CF89-23A8-8A93E3931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nl-BE" sz="4000" b="1" i="1" u="sng"/>
              <a:t>schema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25B5A1-DD14-08AB-8F88-1D5BC473A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nl-BE" sz="1800"/>
              <a:t>Inleiding</a:t>
            </a:r>
          </a:p>
          <a:p>
            <a:r>
              <a:rPr lang="nl-BE" sz="1800"/>
              <a:t>Auto</a:t>
            </a:r>
          </a:p>
          <a:p>
            <a:r>
              <a:rPr lang="nl-BE" sz="1800"/>
              <a:t>Bril</a:t>
            </a:r>
          </a:p>
          <a:p>
            <a:r>
              <a:rPr lang="nl-BE" sz="1800"/>
              <a:t>Bediening</a:t>
            </a:r>
          </a:p>
          <a:p>
            <a:r>
              <a:rPr lang="nl-BE" sz="1800"/>
              <a:t>Circuit</a:t>
            </a:r>
          </a:p>
          <a:p>
            <a:r>
              <a:rPr lang="nl-BE" sz="1800"/>
              <a:t>Bevindingen</a:t>
            </a:r>
          </a:p>
          <a:p>
            <a:r>
              <a:rPr lang="nl-BE" sz="1800"/>
              <a:t>slot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9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0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1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2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3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4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5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6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7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</p:spTree>
    <p:extLst>
      <p:ext uri="{BB962C8B-B14F-4D97-AF65-F5344CB8AC3E}">
        <p14:creationId xmlns:p14="http://schemas.microsoft.com/office/powerpoint/2010/main" val="1517887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32B587-BFDD-796D-8349-7C9D81038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/>
              <a:t>inleiding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5493CB-A8F0-C379-213A-CDC0A203C4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411" y="2892935"/>
            <a:ext cx="2262754" cy="226275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2" descr="Traxxas Slash 2WD electro short course RTR Rood 2.4GHz Compleet  TRX58034-1RED">
            <a:extLst>
              <a:ext uri="{FF2B5EF4-FFF2-40B4-BE49-F238E27FC236}">
                <a16:creationId xmlns:a16="http://schemas.microsoft.com/office/drawing/2014/main" id="{CAE65E7F-7B96-A59E-76D1-7F725BAA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265" b="91625" l="6067" r="93600">
                        <a14:foregroundMark x1="10400" y1="27750" x2="5533" y2="39253"/>
                        <a14:foregroundMark x1="5533" y1="39253" x2="8600" y2="52472"/>
                        <a14:foregroundMark x1="8600" y1="52472" x2="9221" y2="53160"/>
                        <a14:foregroundMark x1="6133" y1="36327" x2="6267" y2="47931"/>
                        <a14:foregroundMark x1="41334" y1="12341" x2="46084" y2="9071"/>
                        <a14:foregroundMark x1="51569" y1="8554" x2="57733" y2="10394"/>
                        <a14:foregroundMark x1="34267" y1="22704" x2="43133" y2="25025"/>
                        <a14:foregroundMark x1="43133" y1="25025" x2="52800" y2="35721"/>
                        <a14:foregroundMark x1="52800" y1="35721" x2="41133" y2="33905"/>
                        <a14:foregroundMark x1="41133" y1="33905" x2="33600" y2="25530"/>
                        <a14:foregroundMark x1="33600" y1="25530" x2="38067" y2="26741"/>
                        <a14:foregroundMark x1="50467" y1="11604" x2="59200" y2="21393"/>
                        <a14:foregroundMark x1="59200" y1="21393" x2="52533" y2="9687"/>
                        <a14:foregroundMark x1="52533" y1="9687" x2="50800" y2="12109"/>
                        <a14:foregroundMark x1="34600" y1="19173" x2="43400" y2="10293"/>
                        <a14:foregroundMark x1="45600" y1="8880" x2="54733" y2="8880"/>
                        <a14:foregroundMark x1="54733" y1="8880" x2="57333" y2="10999"/>
                        <a14:foregroundMark x1="72800" y1="19173" x2="79333" y2="28961"/>
                        <a14:foregroundMark x1="79333" y1="28961" x2="79467" y2="35520"/>
                        <a14:foregroundMark x1="81800" y1="38446" x2="76067" y2="50555"/>
                        <a14:foregroundMark x1="76067" y1="50555" x2="84467" y2="43996"/>
                        <a14:foregroundMark x1="84467" y1="43996" x2="82067" y2="38547"/>
                        <a14:foregroundMark x1="89467" y1="36428" x2="93388" y2="48203"/>
                        <a14:foregroundMark x1="89250" y1="47772" x2="88667" y2="47629"/>
                        <a14:foregroundMark x1="56533" y1="67508" x2="52933" y2="81837"/>
                        <a14:foregroundMark x1="52933" y1="81837" x2="59133" y2="69324"/>
                        <a14:foregroundMark x1="59133" y1="69324" x2="54067" y2="69929"/>
                        <a14:foregroundMark x1="59074" y1="54532" x2="64667" y2="53986"/>
                        <a14:foregroundMark x1="56400" y1="54793" x2="57667" y2="54669"/>
                        <a14:foregroundMark x1="66267" y1="62059" x2="65862" y2="64037"/>
                        <a14:foregroundMark x1="9299" y1="53732" x2="17867" y2="56307"/>
                        <a14:foregroundMark x1="17867" y1="56307" x2="19933" y2="55802"/>
                        <a14:foregroundMark x1="92600" y1="48537" x2="93000" y2="49849"/>
                        <a14:foregroundMark x1="90600" y1="52674" x2="90600" y2="53179"/>
                        <a14:foregroundMark x1="51329" y1="90191" x2="56554" y2="91129"/>
                        <a14:foregroundMark x1="48067" y1="89606" x2="49107" y2="89793"/>
                        <a14:foregroundMark x1="49800" y1="90616" x2="52867" y2="91625"/>
                        <a14:backgroundMark x1="31200" y1="18971" x2="36954" y2="15720"/>
                        <a14:backgroundMark x1="62763" y1="55578" x2="66533" y2="56004"/>
                        <a14:backgroundMark x1="66533" y1="56004" x2="62549" y2="55599"/>
                        <a14:backgroundMark x1="64067" y1="62866" x2="64905" y2="62915"/>
                        <a14:backgroundMark x1="64809" y1="66028" x2="64600" y2="66801"/>
                        <a14:backgroundMark x1="57467" y1="55096" x2="58667" y2="55399"/>
                        <a14:backgroundMark x1="64600" y1="63471" x2="64933" y2="65489"/>
                        <a14:backgroundMark x1="64800" y1="66902" x2="74200" y2="64178"/>
                        <a14:backgroundMark x1="74200" y1="64178" x2="77133" y2="72452"/>
                        <a14:backgroundMark x1="84342" y1="74116" x2="85067" y2="74268"/>
                        <a14:backgroundMark x1="17263" y1="57564" x2="35800" y2="66498"/>
                        <a14:backgroundMark x1="35800" y1="66498" x2="41933" y2="80928"/>
                        <a14:backgroundMark x1="42867" y1="62866" x2="43867" y2="63471"/>
                        <a14:backgroundMark x1="41200" y1="64783" x2="42200" y2="64884"/>
                        <a14:backgroundMark x1="42533" y1="57719" x2="44200" y2="58729"/>
                        <a14:backgroundMark x1="45267" y1="60444" x2="45533" y2="60040"/>
                        <a14:backgroundMark x1="14067" y1="46216" x2="14733" y2="45207"/>
                        <a14:backgroundMark x1="12000" y1="41271" x2="11933" y2="40061"/>
                        <a14:backgroundMark x1="13000" y1="37033" x2="13400" y2="37437"/>
                        <a14:backgroundMark x1="37333" y1="61655" x2="39133" y2="62664"/>
                        <a14:backgroundMark x1="8600" y1="53380" x2="8733" y2="53582"/>
                        <a14:backgroundMark x1="8733" y1="53683" x2="9000" y2="54087"/>
                        <a14:backgroundMark x1="88800" y1="48739" x2="92267" y2="49546"/>
                        <a14:backgroundMark x1="80133" y1="73966" x2="84800" y2="74168"/>
                        <a14:backgroundMark x1="52557" y1="92261" x2="54133" y2="92836"/>
                        <a14:backgroundMark x1="48600" y1="90817" x2="49536" y2="91158"/>
                        <a14:backgroundMark x1="56200" y1="92230" x2="59733" y2="894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67891" y="2347990"/>
            <a:ext cx="2262754" cy="149341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6EDF37D-2996-47FF-4D3A-9F0CE9D4CD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9351" l="0" r="99845">
                        <a14:foregroundMark x1="9161" y1="25367" x2="8650" y2="25935"/>
                        <a14:foregroundMark x1="9783" y1="24675" x2="9245" y2="25273"/>
                        <a14:foregroundMark x1="1918" y1="37109" x2="311" y2="49351"/>
                        <a14:foregroundMark x1="3435" y1="77391" x2="3959" y2="82089"/>
                        <a14:foregroundMark x1="311" y1="49351" x2="101" y2="47471"/>
                        <a14:foregroundMark x1="5899" y1="83861" x2="8389" y2="85290"/>
                        <a14:foregroundMark x1="12953" y1="88853" x2="18789" y2="97727"/>
                        <a14:foregroundMark x1="18789" y1="97727" x2="25302" y2="98743"/>
                        <a14:foregroundMark x1="32249" y1="97021" x2="42391" y2="89286"/>
                        <a14:foregroundMark x1="848" y1="50939" x2="0" y2="45779"/>
                        <a14:foregroundMark x1="5613" y1="79943" x2="2535" y2="61208"/>
                        <a14:foregroundMark x1="6988" y1="88312" x2="6057" y2="82647"/>
                        <a14:foregroundMark x1="97572" y1="57881" x2="97524" y2="63348"/>
                        <a14:foregroundMark x1="97641" y1="49904" x2="97636" y2="50480"/>
                        <a14:foregroundMark x1="17081" y1="9416" x2="25918" y2="4664"/>
                        <a14:foregroundMark x1="34964" y1="1560" x2="37888" y2="3247"/>
                        <a14:foregroundMark x1="80590" y1="35714" x2="84250" y2="25431"/>
                        <a14:foregroundMark x1="85666" y1="22682" x2="87207" y2="36064"/>
                        <a14:foregroundMark x1="96196" y1="45657" x2="98233" y2="50256"/>
                        <a14:backgroundMark x1="32143" y1="96753" x2="28416" y2="99675"/>
                        <a14:backgroundMark x1="28261" y1="98701" x2="25621" y2="99675"/>
                        <a14:backgroundMark x1="11025" y1="87662" x2="12112" y2="88636"/>
                        <a14:backgroundMark x1="12112" y1="88636" x2="11025" y2="85065"/>
                        <a14:backgroundMark x1="11025" y1="85714" x2="10870" y2="88312"/>
                        <a14:backgroundMark x1="6988" y1="89286" x2="6056" y2="86688"/>
                        <a14:backgroundMark x1="4503" y1="83442" x2="0" y2="39610"/>
                        <a14:backgroundMark x1="3416" y1="77273" x2="0" y2="43182"/>
                        <a14:backgroundMark x1="3727" y1="82143" x2="3416" y2="78571"/>
                        <a14:backgroundMark x1="3416" y1="82792" x2="4193" y2="85065"/>
                        <a14:backgroundMark x1="155" y1="50325" x2="155" y2="44481"/>
                        <a14:backgroundMark x1="2019" y1="33442" x2="9006" y2="24351"/>
                        <a14:backgroundMark x1="9006" y1="24351" x2="9006" y2="23701"/>
                        <a14:backgroundMark x1="38509" y1="2922" x2="38067" y2="2759"/>
                        <a14:backgroundMark x1="39596" y1="1299" x2="38794" y2="782"/>
                        <a14:backgroundMark x1="15683" y1="9740" x2="17350" y2="8387"/>
                        <a14:backgroundMark x1="97360" y1="62987" x2="89752" y2="72078"/>
                        <a14:backgroundMark x1="89752" y1="72078" x2="88820" y2="72078"/>
                        <a14:backgroundMark x1="97205" y1="64610" x2="98447" y2="61364"/>
                        <a14:backgroundMark x1="26863" y1="0" x2="35248" y2="649"/>
                        <a14:backgroundMark x1="85093" y1="20455" x2="86180" y2="21429"/>
                        <a14:backgroundMark x1="87888" y1="35714" x2="96429" y2="45130"/>
                        <a14:backgroundMark x1="98913" y1="50000" x2="99534" y2="57143"/>
                        <a14:backgroundMark x1="87578" y1="37338" x2="87112" y2="38312"/>
                        <a14:backgroundMark x1="86957" y1="37013" x2="87578" y2="366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67891" y="4397288"/>
            <a:ext cx="2262754" cy="108046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EE9840-87C9-E974-31E2-59C1ABA0B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nl-BE" sz="1900" dirty="0"/>
              <a:t>Het combineren van een</a:t>
            </a:r>
          </a:p>
          <a:p>
            <a:pPr marL="0" indent="0">
              <a:lnSpc>
                <a:spcPct val="110000"/>
              </a:lnSpc>
              <a:buNone/>
            </a:pPr>
            <a:endParaRPr lang="nl-BE" sz="1900" dirty="0"/>
          </a:p>
          <a:p>
            <a:pPr>
              <a:lnSpc>
                <a:spcPct val="110000"/>
              </a:lnSpc>
              <a:buFontTx/>
              <a:buChar char="-"/>
            </a:pPr>
            <a:r>
              <a:rPr lang="nl-BE" sz="1900" dirty="0"/>
              <a:t>Rc auto met </a:t>
            </a:r>
            <a:r>
              <a:rPr lang="nl-BE" sz="1900" dirty="0" err="1"/>
              <a:t>afstandbediening</a:t>
            </a:r>
            <a:endParaRPr lang="nl-BE" sz="1900" dirty="0"/>
          </a:p>
          <a:p>
            <a:pPr>
              <a:lnSpc>
                <a:spcPct val="110000"/>
              </a:lnSpc>
              <a:buFontTx/>
              <a:buChar char="-"/>
            </a:pPr>
            <a:r>
              <a:rPr lang="nl-BE" sz="1900" dirty="0" err="1"/>
              <a:t>Fpv</a:t>
            </a:r>
            <a:r>
              <a:rPr lang="nl-BE" sz="1900" dirty="0"/>
              <a:t> bril met camera</a:t>
            </a:r>
          </a:p>
          <a:p>
            <a:pPr>
              <a:lnSpc>
                <a:spcPct val="110000"/>
              </a:lnSpc>
              <a:buFontTx/>
              <a:buChar char="-"/>
            </a:pPr>
            <a:r>
              <a:rPr lang="nl-BE" sz="1900" dirty="0"/>
              <a:t>Logitech stuur en  pedalen </a:t>
            </a:r>
          </a:p>
        </p:txBody>
      </p:sp>
    </p:spTree>
    <p:extLst>
      <p:ext uri="{BB962C8B-B14F-4D97-AF65-F5344CB8AC3E}">
        <p14:creationId xmlns:p14="http://schemas.microsoft.com/office/powerpoint/2010/main" val="3000330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7A94B3-FA42-4A80-EBF3-CF3A5344E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46340EC-0A21-88EA-989D-947F6E17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nl-BE" sz="3200"/>
              <a:t>auto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C131B7CA-D002-30CB-E9B2-5608325A2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pic>
        <p:nvPicPr>
          <p:cNvPr id="2050" name="Picture 2" descr="Traxxas Slash 2WD electro short course RTR Rood 2.4GHz Compleet  TRX58034-1RED">
            <a:extLst>
              <a:ext uri="{FF2B5EF4-FFF2-40B4-BE49-F238E27FC236}">
                <a16:creationId xmlns:a16="http://schemas.microsoft.com/office/drawing/2014/main" id="{9E7C7315-3C03-49AB-4C3B-0E47F6573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65" b="91625" l="6067" r="93600">
                        <a14:foregroundMark x1="10400" y1="27750" x2="5533" y2="39253"/>
                        <a14:foregroundMark x1="5533" y1="39253" x2="8600" y2="52472"/>
                        <a14:foregroundMark x1="8600" y1="52472" x2="9221" y2="53160"/>
                        <a14:foregroundMark x1="6133" y1="36327" x2="6267" y2="47931"/>
                        <a14:foregroundMark x1="41334" y1="12341" x2="46084" y2="9071"/>
                        <a14:foregroundMark x1="51569" y1="8554" x2="57733" y2="10394"/>
                        <a14:foregroundMark x1="34267" y1="22704" x2="43133" y2="25025"/>
                        <a14:foregroundMark x1="43133" y1="25025" x2="52800" y2="35721"/>
                        <a14:foregroundMark x1="52800" y1="35721" x2="41133" y2="33905"/>
                        <a14:foregroundMark x1="41133" y1="33905" x2="33600" y2="25530"/>
                        <a14:foregroundMark x1="33600" y1="25530" x2="38067" y2="26741"/>
                        <a14:foregroundMark x1="50467" y1="11604" x2="59200" y2="21393"/>
                        <a14:foregroundMark x1="59200" y1="21393" x2="52533" y2="9687"/>
                        <a14:foregroundMark x1="52533" y1="9687" x2="50800" y2="12109"/>
                        <a14:foregroundMark x1="34600" y1="19173" x2="43400" y2="10293"/>
                        <a14:foregroundMark x1="45600" y1="8880" x2="54733" y2="8880"/>
                        <a14:foregroundMark x1="54733" y1="8880" x2="57333" y2="10999"/>
                        <a14:foregroundMark x1="72800" y1="19173" x2="79333" y2="28961"/>
                        <a14:foregroundMark x1="79333" y1="28961" x2="79467" y2="35520"/>
                        <a14:foregroundMark x1="81800" y1="38446" x2="76067" y2="50555"/>
                        <a14:foregroundMark x1="76067" y1="50555" x2="84467" y2="43996"/>
                        <a14:foregroundMark x1="84467" y1="43996" x2="82067" y2="38547"/>
                        <a14:foregroundMark x1="89467" y1="36428" x2="93388" y2="48203"/>
                        <a14:foregroundMark x1="89250" y1="47772" x2="88667" y2="47629"/>
                        <a14:foregroundMark x1="56533" y1="67508" x2="52933" y2="81837"/>
                        <a14:foregroundMark x1="52933" y1="81837" x2="59133" y2="69324"/>
                        <a14:foregroundMark x1="59133" y1="69324" x2="54067" y2="69929"/>
                        <a14:foregroundMark x1="59074" y1="54532" x2="64667" y2="53986"/>
                        <a14:foregroundMark x1="56400" y1="54793" x2="57667" y2="54669"/>
                        <a14:foregroundMark x1="66267" y1="62059" x2="65862" y2="64037"/>
                        <a14:foregroundMark x1="9299" y1="53732" x2="17867" y2="56307"/>
                        <a14:foregroundMark x1="17867" y1="56307" x2="19933" y2="55802"/>
                        <a14:foregroundMark x1="92600" y1="48537" x2="93000" y2="49849"/>
                        <a14:foregroundMark x1="90600" y1="52674" x2="90600" y2="53179"/>
                        <a14:foregroundMark x1="51329" y1="90191" x2="56554" y2="91129"/>
                        <a14:foregroundMark x1="48067" y1="89606" x2="49107" y2="89793"/>
                        <a14:foregroundMark x1="49800" y1="90616" x2="52867" y2="91625"/>
                        <a14:backgroundMark x1="31200" y1="18971" x2="36954" y2="15720"/>
                        <a14:backgroundMark x1="62763" y1="55578" x2="66533" y2="56004"/>
                        <a14:backgroundMark x1="66533" y1="56004" x2="62549" y2="55599"/>
                        <a14:backgroundMark x1="64067" y1="62866" x2="64905" y2="62915"/>
                        <a14:backgroundMark x1="64809" y1="66028" x2="64600" y2="66801"/>
                        <a14:backgroundMark x1="57467" y1="55096" x2="58667" y2="55399"/>
                        <a14:backgroundMark x1="64600" y1="63471" x2="64933" y2="65489"/>
                        <a14:backgroundMark x1="64800" y1="66902" x2="74200" y2="64178"/>
                        <a14:backgroundMark x1="74200" y1="64178" x2="77133" y2="72452"/>
                        <a14:backgroundMark x1="84342" y1="74116" x2="85067" y2="74268"/>
                        <a14:backgroundMark x1="17263" y1="57564" x2="35800" y2="66498"/>
                        <a14:backgroundMark x1="35800" y1="66498" x2="41933" y2="80928"/>
                        <a14:backgroundMark x1="42867" y1="62866" x2="43867" y2="63471"/>
                        <a14:backgroundMark x1="41200" y1="64783" x2="42200" y2="64884"/>
                        <a14:backgroundMark x1="42533" y1="57719" x2="44200" y2="58729"/>
                        <a14:backgroundMark x1="45267" y1="60444" x2="45533" y2="60040"/>
                        <a14:backgroundMark x1="14067" y1="46216" x2="14733" y2="45207"/>
                        <a14:backgroundMark x1="12000" y1="41271" x2="11933" y2="40061"/>
                        <a14:backgroundMark x1="13000" y1="37033" x2="13400" y2="37437"/>
                        <a14:backgroundMark x1="37333" y1="61655" x2="39133" y2="62664"/>
                        <a14:backgroundMark x1="8600" y1="53380" x2="8733" y2="53582"/>
                        <a14:backgroundMark x1="8733" y1="53683" x2="9000" y2="54087"/>
                        <a14:backgroundMark x1="88800" y1="48739" x2="92267" y2="49546"/>
                        <a14:backgroundMark x1="80133" y1="73966" x2="84800" y2="74168"/>
                        <a14:backgroundMark x1="52557" y1="92261" x2="54133" y2="92836"/>
                        <a14:backgroundMark x1="48600" y1="90817" x2="49536" y2="91158"/>
                        <a14:backgroundMark x1="56200" y1="92230" x2="59733" y2="894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1615954"/>
            <a:ext cx="5456279" cy="3601143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61" name="Group 2060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6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8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69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0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1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2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3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nl-BE"/>
            </a:p>
          </p:txBody>
        </p:sp>
        <p:sp>
          <p:nvSpPr>
            <p:cNvPr id="2074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5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6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7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8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79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0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1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2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3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4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5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6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7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88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</p:spTree>
    <p:extLst>
      <p:ext uri="{BB962C8B-B14F-4D97-AF65-F5344CB8AC3E}">
        <p14:creationId xmlns:p14="http://schemas.microsoft.com/office/powerpoint/2010/main" val="1013398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2EE049-03C6-CE9D-42EC-B0015F165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4" name="Group 143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5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8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0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1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6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7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8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2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3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4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5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6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7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8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9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0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1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2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3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4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5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6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7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8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9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0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1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2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3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4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5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6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7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8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E19C3CA-6E7A-197D-F2F3-03BCC1CC0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668" y="1215496"/>
            <a:ext cx="536786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Bril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8C49D-B22B-69F0-5620-A75072DFD5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r="-2" b="9267"/>
          <a:stretch/>
        </p:blipFill>
        <p:spPr>
          <a:xfrm>
            <a:off x="1319503" y="1702578"/>
            <a:ext cx="3525628" cy="31988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4786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33439A-EA21-8D18-E25E-AEB738AEE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ACB5EB-B10D-A43B-8D6A-45D3C56B5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/>
              <a:t>bediening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B2BF5B-1576-9142-15F4-CC9C91B7D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351" l="0" r="99845">
                        <a14:foregroundMark x1="9161" y1="25367" x2="8650" y2="25935"/>
                        <a14:foregroundMark x1="9783" y1="24675" x2="9245" y2="25273"/>
                        <a14:foregroundMark x1="1918" y1="37109" x2="311" y2="49351"/>
                        <a14:foregroundMark x1="3435" y1="77391" x2="3959" y2="82089"/>
                        <a14:foregroundMark x1="311" y1="49351" x2="101" y2="47471"/>
                        <a14:foregroundMark x1="5899" y1="83861" x2="8389" y2="85290"/>
                        <a14:foregroundMark x1="12953" y1="88853" x2="18789" y2="97727"/>
                        <a14:foregroundMark x1="18789" y1="97727" x2="25302" y2="98743"/>
                        <a14:foregroundMark x1="32249" y1="97021" x2="42391" y2="89286"/>
                        <a14:foregroundMark x1="848" y1="50939" x2="0" y2="45779"/>
                        <a14:foregroundMark x1="5613" y1="79943" x2="2535" y2="61208"/>
                        <a14:foregroundMark x1="6988" y1="88312" x2="6057" y2="82647"/>
                        <a14:foregroundMark x1="97572" y1="57881" x2="97524" y2="63348"/>
                        <a14:foregroundMark x1="97641" y1="49904" x2="97636" y2="50480"/>
                        <a14:foregroundMark x1="17081" y1="9416" x2="25918" y2="4664"/>
                        <a14:foregroundMark x1="34964" y1="1560" x2="37888" y2="3247"/>
                        <a14:foregroundMark x1="80590" y1="35714" x2="84250" y2="25431"/>
                        <a14:foregroundMark x1="85666" y1="22682" x2="87207" y2="36064"/>
                        <a14:foregroundMark x1="96196" y1="45657" x2="98233" y2="50256"/>
                        <a14:backgroundMark x1="32143" y1="96753" x2="28416" y2="99675"/>
                        <a14:backgroundMark x1="28261" y1="98701" x2="25621" y2="99675"/>
                        <a14:backgroundMark x1="11025" y1="87662" x2="12112" y2="88636"/>
                        <a14:backgroundMark x1="12112" y1="88636" x2="11025" y2="85065"/>
                        <a14:backgroundMark x1="11025" y1="85714" x2="10870" y2="88312"/>
                        <a14:backgroundMark x1="6988" y1="89286" x2="6056" y2="86688"/>
                        <a14:backgroundMark x1="4503" y1="83442" x2="0" y2="39610"/>
                        <a14:backgroundMark x1="3416" y1="77273" x2="0" y2="43182"/>
                        <a14:backgroundMark x1="3727" y1="82143" x2="3416" y2="78571"/>
                        <a14:backgroundMark x1="3416" y1="82792" x2="4193" y2="85065"/>
                        <a14:backgroundMark x1="155" y1="50325" x2="155" y2="44481"/>
                        <a14:backgroundMark x1="2019" y1="33442" x2="9006" y2="24351"/>
                        <a14:backgroundMark x1="9006" y1="24351" x2="9006" y2="23701"/>
                        <a14:backgroundMark x1="38509" y1="2922" x2="38067" y2="2759"/>
                        <a14:backgroundMark x1="39596" y1="1299" x2="38794" y2="782"/>
                        <a14:backgroundMark x1="15683" y1="9740" x2="17350" y2="8387"/>
                        <a14:backgroundMark x1="97360" y1="62987" x2="89752" y2="72078"/>
                        <a14:backgroundMark x1="89752" y1="72078" x2="88820" y2="72078"/>
                        <a14:backgroundMark x1="97205" y1="64610" x2="98447" y2="61364"/>
                        <a14:backgroundMark x1="26863" y1="0" x2="35248" y2="649"/>
                        <a14:backgroundMark x1="85093" y1="20455" x2="86180" y2="21429"/>
                        <a14:backgroundMark x1="87888" y1="35714" x2="96429" y2="45130"/>
                        <a14:backgroundMark x1="98913" y1="50000" x2="99534" y2="57143"/>
                        <a14:backgroundMark x1="87578" y1="37338" x2="87112" y2="38312"/>
                        <a14:backgroundMark x1="86957" y1="37013" x2="87578" y2="366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411" y="2904757"/>
            <a:ext cx="4689234" cy="223910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89B49D-A2D7-C279-04B1-B39C8FBE1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68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C51382-9674-528D-FC50-073E8038C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pic>
        <p:nvPicPr>
          <p:cNvPr id="123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B1470C-0045-0EB4-6E4E-ED6DA328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113" y="1122363"/>
            <a:ext cx="4527929" cy="4287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Circuit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030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397CD4-6818-60EF-594D-E0E034128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EC8732-5991-61C4-0D00-2F5A1F274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88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94BAC0-909C-475D-C9AD-84AA3CDAD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nl-BE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F17A54B-3271-F345-3625-F17F0A181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nl-BE" sz="3400"/>
              <a:t>Bevindingen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88450D-8637-69AC-7035-2E68D2DD4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endParaRPr lang="nl-BE" sz="180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</p:spTree>
    <p:extLst>
      <p:ext uri="{BB962C8B-B14F-4D97-AF65-F5344CB8AC3E}">
        <p14:creationId xmlns:p14="http://schemas.microsoft.com/office/powerpoint/2010/main" val="3685693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132</Words>
  <Application>Microsoft Office PowerPoint</Application>
  <PresentationFormat>Widescreen</PresentationFormat>
  <Paragraphs>53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Tw Cen MT</vt:lpstr>
      <vt:lpstr>Circuit</vt:lpstr>
      <vt:lpstr>Px 2 Remmen is angst</vt:lpstr>
      <vt:lpstr>schema</vt:lpstr>
      <vt:lpstr>inleiding</vt:lpstr>
      <vt:lpstr>auto</vt:lpstr>
      <vt:lpstr>Bril</vt:lpstr>
      <vt:lpstr>bediening</vt:lpstr>
      <vt:lpstr>Circuit</vt:lpstr>
      <vt:lpstr>PowerPoint Presentation</vt:lpstr>
      <vt:lpstr>Bevindingen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Kyell De Windt</dc:creator>
  <cp:lastModifiedBy>Kyell De Windt</cp:lastModifiedBy>
  <cp:revision>2</cp:revision>
  <dcterms:created xsi:type="dcterms:W3CDTF">2025-03-06T18:38:34Z</dcterms:created>
  <dcterms:modified xsi:type="dcterms:W3CDTF">2025-03-06T21:08:18Z</dcterms:modified>
</cp:coreProperties>
</file>

<file path=docProps/thumbnail.jpeg>
</file>